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1FE4C-7692-9943-A8B4-8C189D090B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9EB998-D0F6-6D4D-8866-36CF75AB22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B651CC-04BD-AA47-817B-1FEA18FC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4D286-468A-7C43-ACB1-FBDE7654C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6B54B-3684-2145-B234-17C40D5ED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999012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2CA07-9328-D545-A3F5-9785B4982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675D97-E16D-D24B-B497-A168166F3D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2C5EA-0A35-C54D-879F-BA8F54911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7A4E1-51A2-C74D-A4B5-991E27B7F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BA57D-B8A8-5442-9433-6CF9CB6FF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874749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1F5158-396B-5144-9FC7-F9791DFC17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44466A-76CD-2441-A5C7-BDEDE646F5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EB75D-156D-244E-AC0D-2A6144A7E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E7ABD-8E90-E542-BA6E-CFEC289A0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85B6F-F5D5-5E44-B6C4-C4635CA04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3142333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F23E1-BE89-A440-8096-26EC568AB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BFFA4-8B5C-374A-8195-3A9FA7487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5E6A0-A8AC-B847-AAC0-C786190EE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D3B29-740A-0B4A-AC38-8DEF7794D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E1C6-AF78-AB4A-BD62-CE597CFC2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33045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2E526-76A5-E64F-A3B3-29D153469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2F98E-A192-C046-A488-211A5F2D5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9AB805-5517-3648-9339-090952C48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A6E0E-9DB8-5C41-9945-303A153D2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0B4E8-ED9B-4C42-9A74-1E7D4BD2C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57493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EEF43-AF5D-0442-ACA3-3F2A2A7EF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186707-5B6B-7B4A-A670-152EB69313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136CF6-156A-5949-BD68-1D1D81795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F17CF2-A277-6343-A7A8-941213385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4590C-62A2-EB40-B6B2-940875F53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2979A-2EDE-C24D-B6CD-E80AB7C32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332770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87AD8-0D7D-B144-9DC1-39AACC8E6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F902E4-541C-E54D-8183-1B3A65A58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6E7C52-FF10-6140-A2C4-88C8FA5E0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750EA3-FBDA-7C4C-BA14-4838021ED2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6E35E2-D537-0A47-B797-B15B3A10CD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DE327E-85D4-0547-BBE3-A7A19326B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012F9-ED5B-784E-811D-E47AA468D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200872-8509-F542-88AE-2B17657F3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3868013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1D617-17FB-3D4D-88F7-E26A4CB7C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5D96CF-3E14-7F4F-9117-9A62C749D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4852AB-21A7-3E4F-A83C-F4F24E886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B80A7D-D685-2442-B461-743AE75B6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42130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DBDF5F-CF0D-6E4C-81F6-E74C6B0E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09FFFD-2F42-BF44-803D-40AA931E8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2AF4AC-12B9-044F-9AEE-FAAA2D02B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81669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42C5D-9375-4144-A5E1-485AF7C3C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F5E2D-DAAD-4E4F-92BC-AD9771057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9ECC3A-A174-CD4C-941F-6C9635E34B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E6CC6B-F4BC-A54A-826C-3CBA6D593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BD6CD1-CDBB-DF41-A0DD-878EBE705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44CA5E-F8FA-1B40-9C13-A22148BF2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891178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3771F-70EA-4D41-BD02-E3CEE8483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BABCA0-89C8-F549-8BC3-D7C97EC877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W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5CDD8-D071-DE48-9FB2-83C607ED25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687B0D-C30A-B84E-80B8-12271AB7B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D62B92-308D-AD41-BF75-37CF91D84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904C1-E24B-A845-8187-8BA1C1CA4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3838837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96A655-A052-6B47-9B38-C7AB7381D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63EA9C-2B66-CF45-83BF-93EBCB023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A80F2-4315-7F42-91AA-BCCABC8237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D66E2-9162-3F47-B984-25A5E259FF5A}" type="datetimeFigureOut">
              <a:rPr lang="en-TW" smtClean="0"/>
              <a:t>2020/9/28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52F1B-C794-654F-8A64-8A6A0F5ABC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112F4-ED37-FA45-ACF4-DAB078A29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7DCDD-CCE5-6542-B26A-CB1CE4C53044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634755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D216C-7166-E943-976F-47DE3958EC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TW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848A9D-7E31-004E-BB4C-0000F9F851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214045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奕豪 陳</dc:creator>
  <cp:lastModifiedBy>奕豪 陳</cp:lastModifiedBy>
  <cp:revision>2</cp:revision>
  <dcterms:created xsi:type="dcterms:W3CDTF">2020-09-28T04:22:35Z</dcterms:created>
  <dcterms:modified xsi:type="dcterms:W3CDTF">2020-09-28T04:22:52Z</dcterms:modified>
</cp:coreProperties>
</file>